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6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58DC-1815-44AD-B58D-78FC6E942E8F}" type="datetimeFigureOut">
              <a:rPr lang="ru-RU" smtClean="0"/>
              <a:t>13.08.2021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87BE-964C-4191-A4AA-3B585E617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15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58DC-1815-44AD-B58D-78FC6E942E8F}" type="datetimeFigureOut">
              <a:rPr lang="ru-RU" smtClean="0"/>
              <a:t>13.08.2021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87BE-964C-4191-A4AA-3B585E617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0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58DC-1815-44AD-B58D-78FC6E942E8F}" type="datetimeFigureOut">
              <a:rPr lang="ru-RU" smtClean="0"/>
              <a:t>13.08.2021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87BE-964C-4191-A4AA-3B585E617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25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58DC-1815-44AD-B58D-78FC6E942E8F}" type="datetimeFigureOut">
              <a:rPr lang="ru-RU" smtClean="0"/>
              <a:t>13.08.2021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87BE-964C-4191-A4AA-3B585E617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44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58DC-1815-44AD-B58D-78FC6E942E8F}" type="datetimeFigureOut">
              <a:rPr lang="ru-RU" smtClean="0"/>
              <a:t>13.08.2021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87BE-964C-4191-A4AA-3B585E617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700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58DC-1815-44AD-B58D-78FC6E942E8F}" type="datetimeFigureOut">
              <a:rPr lang="ru-RU" smtClean="0"/>
              <a:t>13.08.2021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87BE-964C-4191-A4AA-3B585E617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58DC-1815-44AD-B58D-78FC6E942E8F}" type="datetimeFigureOut">
              <a:rPr lang="ru-RU" smtClean="0"/>
              <a:t>13.08.2021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87BE-964C-4191-A4AA-3B585E617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7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58DC-1815-44AD-B58D-78FC6E942E8F}" type="datetimeFigureOut">
              <a:rPr lang="ru-RU" smtClean="0"/>
              <a:t>13.08.2021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87BE-964C-4191-A4AA-3B585E617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83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58DC-1815-44AD-B58D-78FC6E942E8F}" type="datetimeFigureOut">
              <a:rPr lang="ru-RU" smtClean="0"/>
              <a:t>13.08.2021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87BE-964C-4191-A4AA-3B585E617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284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58DC-1815-44AD-B58D-78FC6E942E8F}" type="datetimeFigureOut">
              <a:rPr lang="ru-RU" smtClean="0"/>
              <a:t>13.08.2021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87BE-964C-4191-A4AA-3B585E617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55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58DC-1815-44AD-B58D-78FC6E942E8F}" type="datetimeFigureOut">
              <a:rPr lang="ru-RU" smtClean="0"/>
              <a:t>13.08.2021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87BE-964C-4191-A4AA-3B585E617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842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F58DC-1815-44AD-B58D-78FC6E942E8F}" type="datetimeFigureOut">
              <a:rPr lang="ru-RU" smtClean="0"/>
              <a:t>13.08.2021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B87BE-964C-4191-A4AA-3B585E617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8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487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98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436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283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289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707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0831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879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477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023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937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339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614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048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441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031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8184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198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444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099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09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515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576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283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939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637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855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370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295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960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1290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3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771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825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413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79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872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043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6227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999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3975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42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784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797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8035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6492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2404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4859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46754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6170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1893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4357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8450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2948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96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2129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6273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6882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5338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2530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0610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04358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551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1048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9112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597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76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198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_TianDe_Common_Presentation_Ecology_Style_202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3573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0</Words>
  <Application>Microsoft Office PowerPoint</Application>
  <PresentationFormat>Экран (4:3)</PresentationFormat>
  <Paragraphs>0</Paragraphs>
  <Slides>69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2021-08-13T07:43:27Z</dcterms:created>
  <dcterms:modified xsi:type="dcterms:W3CDTF">2021-08-13T07:44:54Z</dcterms:modified>
</cp:coreProperties>
</file>